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8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2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3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5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4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9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0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5F001-AF7D-4538-AA93-B6BDABDAACB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15BD-7E4D-4F9E-BF95-FBABAE19C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9584"/>
            <a:ext cx="11498580" cy="6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8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214312"/>
            <a:ext cx="112680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2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52412"/>
            <a:ext cx="112871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95262"/>
            <a:ext cx="115157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7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23837"/>
            <a:ext cx="114585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371475"/>
            <a:ext cx="114966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3" y="661987"/>
            <a:ext cx="125444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82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81000"/>
            <a:ext cx="11506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366712"/>
            <a:ext cx="115157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9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76237"/>
            <a:ext cx="114871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63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85750"/>
            <a:ext cx="113728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4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285750"/>
            <a:ext cx="111537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4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209550"/>
            <a:ext cx="112680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57175"/>
            <a:ext cx="112966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9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38125"/>
            <a:ext cx="114681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5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323850"/>
            <a:ext cx="113252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8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23837"/>
            <a:ext cx="114966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1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262"/>
            <a:ext cx="112776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0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19075"/>
            <a:ext cx="112966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52412"/>
            <a:ext cx="112585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4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19075"/>
            <a:ext cx="112395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7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19075"/>
            <a:ext cx="113157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2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TechMahindra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Kumar S1</dc:creator>
  <cp:lastModifiedBy>Santhosh Kumar S1</cp:lastModifiedBy>
  <cp:revision>1</cp:revision>
  <dcterms:created xsi:type="dcterms:W3CDTF">2019-10-10T09:38:52Z</dcterms:created>
  <dcterms:modified xsi:type="dcterms:W3CDTF">2019-10-10T09:38:59Z</dcterms:modified>
</cp:coreProperties>
</file>